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4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4" name="表格 3"/>
          <p:cNvGraphicFramePr/>
          <p:nvPr/>
        </p:nvGraphicFramePr>
        <p:xfrm>
          <a:off x="0" y="-55245"/>
          <a:ext cx="12192000" cy="6915150"/>
        </p:xfrm>
        <a:graphic>
          <a:graphicData uri="http://schemas.openxmlformats.org/drawingml/2006/table">
            <a:tbl>
              <a:tblPr/>
              <a:tblGrid>
                <a:gridCol w="1696085"/>
                <a:gridCol w="7442835"/>
                <a:gridCol w="3053080"/>
              </a:tblGrid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114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兔</a:t>
                      </a:r>
                      <a:endParaRPr lang="zh-CN" altLang="en-US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</a:t>
                      </a:r>
                      <a:r>
                        <a:rPr lang="zh-CN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兔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04 </a:t>
                      </a:r>
                      <a:r>
                        <a:rPr lang="zh-CN" altLang="en-US" sz="4000" b="1">
                          <a:solidFill>
                            <a:srgbClr val="7030A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中</a:t>
                      </a:r>
                      <a:endParaRPr lang="zh-CN" altLang="en-US" sz="4000" b="1" i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114</a:t>
                      </a:r>
                      <a:r>
                        <a:rPr lang="zh-CN" sz="4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兔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虎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</a:t>
                      </a:r>
                      <a:r>
                        <a:rPr lang="zh-CN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兔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04 </a:t>
                      </a:r>
                      <a:r>
                        <a:rPr lang="zh-CN" altLang="en-US" sz="4000" b="1">
                          <a:solidFill>
                            <a:srgbClr val="7030A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中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114</a:t>
                      </a:r>
                      <a:r>
                        <a:rPr lang="zh-CN" sz="4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兔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虎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马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</a:t>
                      </a:r>
                      <a:r>
                        <a:rPr lang="zh-CN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兔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04 </a:t>
                      </a:r>
                      <a:r>
                        <a:rPr lang="zh-CN" altLang="en-US" sz="4000" b="1">
                          <a:solidFill>
                            <a:srgbClr val="7030A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中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114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兔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虎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马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牛</a:t>
                      </a:r>
                      <a:endParaRPr lang="zh-CN" altLang="en-US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</a:t>
                      </a:r>
                      <a:r>
                        <a:rPr lang="zh-CN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兔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04 </a:t>
                      </a:r>
                      <a:r>
                        <a:rPr lang="zh-CN" altLang="en-US" sz="4000" b="1">
                          <a:solidFill>
                            <a:srgbClr val="7030A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中</a:t>
                      </a:r>
                      <a:endParaRPr lang="zh-CN" altLang="en-US" sz="4000" b="1" i="0">
                        <a:solidFill>
                          <a:srgbClr val="7030A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114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兔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虎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马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牛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猴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</a:t>
                      </a:r>
                      <a:r>
                        <a:rPr lang="zh-CN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兔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04 </a:t>
                      </a:r>
                      <a:r>
                        <a:rPr lang="zh-CN" altLang="en-US" sz="4000" b="1">
                          <a:solidFill>
                            <a:srgbClr val="7030A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中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114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兔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虎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马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牛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猴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鸡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</a:t>
                      </a:r>
                      <a:r>
                        <a:rPr lang="zh-CN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兔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04 </a:t>
                      </a:r>
                      <a:r>
                        <a:rPr lang="zh-CN" altLang="en-US" sz="4000" b="1">
                          <a:solidFill>
                            <a:srgbClr val="7030A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中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114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兔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虎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马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牛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猴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鸡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蛇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endParaRPr lang="en-US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</a:t>
                      </a:r>
                      <a:r>
                        <a:rPr lang="zh-CN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兔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04 </a:t>
                      </a:r>
                      <a:r>
                        <a:rPr lang="zh-CN" altLang="en-US" sz="4000" b="1">
                          <a:solidFill>
                            <a:srgbClr val="7030A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中</a:t>
                      </a:r>
                      <a:endParaRPr lang="zh-CN" altLang="en-US" sz="4000" b="1" i="0">
                        <a:solidFill>
                          <a:srgbClr val="7030A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114</a:t>
                      </a:r>
                      <a:r>
                        <a:rPr lang="zh-CN" sz="4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兔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虎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马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牛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猴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鸡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蛇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龙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</a:t>
                      </a:r>
                      <a:r>
                        <a:rPr lang="zh-CN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兔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04 </a:t>
                      </a:r>
                      <a:r>
                        <a:rPr lang="zh-CN" altLang="en-US" sz="4000" b="1">
                          <a:solidFill>
                            <a:srgbClr val="7030A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中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114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 i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兔</a:t>
                      </a:r>
                      <a:r>
                        <a:rPr lang="en-US" altLang="zh-CN" sz="4400" b="1" i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 i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虎</a:t>
                      </a:r>
                      <a:r>
                        <a:rPr lang="en-US" altLang="zh-CN" sz="4400" b="1" i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 i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马</a:t>
                      </a:r>
                      <a:r>
                        <a:rPr lang="en-US" altLang="zh-CN" sz="4400" b="1" i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 i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牛</a:t>
                      </a:r>
                      <a:r>
                        <a:rPr lang="en-US" altLang="zh-CN" sz="4400" b="1" i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 i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猴</a:t>
                      </a:r>
                      <a:r>
                        <a:rPr lang="en-US" altLang="zh-CN" sz="4400" b="1" i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 i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鸡</a:t>
                      </a:r>
                      <a:r>
                        <a:rPr lang="en-US" altLang="zh-CN" sz="4400" b="1" i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 i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蛇</a:t>
                      </a:r>
                      <a:r>
                        <a:rPr lang="en-US" altLang="zh-CN" sz="4400" b="1" i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 i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龙</a:t>
                      </a:r>
                      <a:r>
                        <a:rPr lang="en-US" altLang="zh-CN" sz="4400" b="1" i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 i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羊</a:t>
                      </a:r>
                      <a:endParaRPr lang="zh-CN" altLang="en-US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</a:t>
                      </a:r>
                      <a:r>
                        <a:rPr lang="zh-CN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兔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04 </a:t>
                      </a:r>
                      <a:r>
                        <a:rPr lang="zh-CN" altLang="en-US" sz="4000" b="1">
                          <a:solidFill>
                            <a:srgbClr val="7030A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中</a:t>
                      </a:r>
                      <a:endParaRPr lang="zh-CN" altLang="en-US" sz="4000" b="1" i="0">
                        <a:solidFill>
                          <a:srgbClr val="7030A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</Words>
  <Application>WPS 演示</Application>
  <PresentationFormat>宽屏</PresentationFormat>
  <Paragraphs>54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Wingdings</vt:lpstr>
      <vt:lpstr>Arial</vt:lpstr>
      <vt:lpstr>微软雅黑</vt:lpstr>
      <vt:lpstr>Arial Unicode MS</vt:lpstr>
      <vt:lpstr>Calibri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A.o</cp:lastModifiedBy>
  <cp:revision>285</cp:revision>
  <dcterms:created xsi:type="dcterms:W3CDTF">2019-06-19T02:08:00Z</dcterms:created>
  <dcterms:modified xsi:type="dcterms:W3CDTF">2026-04-25T10:18:46Z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ICV">
    <vt:lpwstr>96A50D5357EF4CE48C668F3EA1E64781_11</vt:lpwstr>
  </property>
</Properties>
</file>